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2193680" rtl="0" eaLnBrk="1" latinLnBrk="0" hangingPunct="1">
      <a:defRPr sz="8636" kern="1200">
        <a:solidFill>
          <a:schemeClr val="tx1"/>
        </a:solidFill>
        <a:latin typeface="+mn-lt"/>
        <a:ea typeface="+mn-ea"/>
        <a:cs typeface="+mn-cs"/>
      </a:defRPr>
    </a:lvl1pPr>
    <a:lvl2pPr marL="2193680" algn="l" defTabSz="2193680" rtl="0" eaLnBrk="1" latinLnBrk="0" hangingPunct="1">
      <a:defRPr sz="8636" kern="1200">
        <a:solidFill>
          <a:schemeClr val="tx1"/>
        </a:solidFill>
        <a:latin typeface="+mn-lt"/>
        <a:ea typeface="+mn-ea"/>
        <a:cs typeface="+mn-cs"/>
      </a:defRPr>
    </a:lvl2pPr>
    <a:lvl3pPr marL="4387361" algn="l" defTabSz="2193680" rtl="0" eaLnBrk="1" latinLnBrk="0" hangingPunct="1">
      <a:defRPr sz="8636" kern="1200">
        <a:solidFill>
          <a:schemeClr val="tx1"/>
        </a:solidFill>
        <a:latin typeface="+mn-lt"/>
        <a:ea typeface="+mn-ea"/>
        <a:cs typeface="+mn-cs"/>
      </a:defRPr>
    </a:lvl3pPr>
    <a:lvl4pPr marL="6581040" algn="l" defTabSz="2193680" rtl="0" eaLnBrk="1" latinLnBrk="0" hangingPunct="1">
      <a:defRPr sz="8636" kern="1200">
        <a:solidFill>
          <a:schemeClr val="tx1"/>
        </a:solidFill>
        <a:latin typeface="+mn-lt"/>
        <a:ea typeface="+mn-ea"/>
        <a:cs typeface="+mn-cs"/>
      </a:defRPr>
    </a:lvl4pPr>
    <a:lvl5pPr marL="8774722" algn="l" defTabSz="2193680" rtl="0" eaLnBrk="1" latinLnBrk="0" hangingPunct="1">
      <a:defRPr sz="8636" kern="1200">
        <a:solidFill>
          <a:schemeClr val="tx1"/>
        </a:solidFill>
        <a:latin typeface="+mn-lt"/>
        <a:ea typeface="+mn-ea"/>
        <a:cs typeface="+mn-cs"/>
      </a:defRPr>
    </a:lvl5pPr>
    <a:lvl6pPr marL="10968401" algn="l" defTabSz="2193680" rtl="0" eaLnBrk="1" latinLnBrk="0" hangingPunct="1">
      <a:defRPr sz="8636" kern="1200">
        <a:solidFill>
          <a:schemeClr val="tx1"/>
        </a:solidFill>
        <a:latin typeface="+mn-lt"/>
        <a:ea typeface="+mn-ea"/>
        <a:cs typeface="+mn-cs"/>
      </a:defRPr>
    </a:lvl6pPr>
    <a:lvl7pPr marL="13162080" algn="l" defTabSz="2193680" rtl="0" eaLnBrk="1" latinLnBrk="0" hangingPunct="1">
      <a:defRPr sz="8636" kern="1200">
        <a:solidFill>
          <a:schemeClr val="tx1"/>
        </a:solidFill>
        <a:latin typeface="+mn-lt"/>
        <a:ea typeface="+mn-ea"/>
        <a:cs typeface="+mn-cs"/>
      </a:defRPr>
    </a:lvl7pPr>
    <a:lvl8pPr marL="15355763" algn="l" defTabSz="2193680" rtl="0" eaLnBrk="1" latinLnBrk="0" hangingPunct="1">
      <a:defRPr sz="8636" kern="1200">
        <a:solidFill>
          <a:schemeClr val="tx1"/>
        </a:solidFill>
        <a:latin typeface="+mn-lt"/>
        <a:ea typeface="+mn-ea"/>
        <a:cs typeface="+mn-cs"/>
      </a:defRPr>
    </a:lvl8pPr>
    <a:lvl9pPr marL="17549440" algn="l" defTabSz="2193680" rtl="0" eaLnBrk="1" latinLnBrk="0" hangingPunct="1">
      <a:defRPr sz="86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2F1A"/>
    <a:srgbClr val="CE7019"/>
    <a:srgbClr val="35271A"/>
    <a:srgbClr val="663300"/>
    <a:srgbClr val="4F8ABE"/>
    <a:srgbClr val="EEC100"/>
    <a:srgbClr val="A90F3D"/>
    <a:srgbClr val="B493B2"/>
    <a:srgbClr val="FFFFCC"/>
    <a:srgbClr val="6CB3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41" autoAdjust="0"/>
  </p:normalViewPr>
  <p:slideViewPr>
    <p:cSldViewPr snapToGrid="0" snapToObjects="1">
      <p:cViewPr varScale="1">
        <p:scale>
          <a:sx n="18" d="100"/>
          <a:sy n="18" d="100"/>
        </p:scale>
        <p:origin x="1416" y="9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E1DB1-BB30-4576-9169-252A1D674CD9}" type="datetimeFigureOut">
              <a:rPr lang="en-US" smtClean="0"/>
              <a:t>10/26/2015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D098E-960D-4253-AB1F-9BB4F3DEC95B}" type="slidenum">
              <a:rPr lang="en-US" smtClean="0"/>
              <a:t>‹#›</a:t>
            </a:fld>
            <a:endParaRPr lang="en-US"/>
          </a:p>
        </p:txBody>
      </p:sp>
    </p:spTree>
    <p:extLst>
      <p:ext uri="{BB962C8B-B14F-4D97-AF65-F5344CB8AC3E}">
        <p14:creationId xmlns:p14="http://schemas.microsoft.com/office/powerpoint/2010/main" val="2455279781"/>
      </p:ext>
    </p:extLst>
  </p:cSld>
  <p:clrMap bg1="lt1" tx1="dk1" bg2="lt2" tx2="dk2" accent1="accent1" accent2="accent2" accent3="accent3" accent4="accent4" accent5="accent5" accent6="accent6" hlink="hlink" folHlink="folHlink"/>
  <p:notesStyle>
    <a:lvl1pPr marL="0" algn="l" defTabSz="4387361" rtl="0" eaLnBrk="1" latinLnBrk="0" hangingPunct="1">
      <a:defRPr sz="5758" kern="1200">
        <a:solidFill>
          <a:schemeClr val="tx1"/>
        </a:solidFill>
        <a:latin typeface="+mn-lt"/>
        <a:ea typeface="+mn-ea"/>
        <a:cs typeface="+mn-cs"/>
      </a:defRPr>
    </a:lvl1pPr>
    <a:lvl2pPr marL="2193680" algn="l" defTabSz="4387361" rtl="0" eaLnBrk="1" latinLnBrk="0" hangingPunct="1">
      <a:defRPr sz="5758" kern="1200">
        <a:solidFill>
          <a:schemeClr val="tx1"/>
        </a:solidFill>
        <a:latin typeface="+mn-lt"/>
        <a:ea typeface="+mn-ea"/>
        <a:cs typeface="+mn-cs"/>
      </a:defRPr>
    </a:lvl2pPr>
    <a:lvl3pPr marL="4387361" algn="l" defTabSz="4387361" rtl="0" eaLnBrk="1" latinLnBrk="0" hangingPunct="1">
      <a:defRPr sz="5758" kern="1200">
        <a:solidFill>
          <a:schemeClr val="tx1"/>
        </a:solidFill>
        <a:latin typeface="+mn-lt"/>
        <a:ea typeface="+mn-ea"/>
        <a:cs typeface="+mn-cs"/>
      </a:defRPr>
    </a:lvl3pPr>
    <a:lvl4pPr marL="6581040" algn="l" defTabSz="4387361" rtl="0" eaLnBrk="1" latinLnBrk="0" hangingPunct="1">
      <a:defRPr sz="5758" kern="1200">
        <a:solidFill>
          <a:schemeClr val="tx1"/>
        </a:solidFill>
        <a:latin typeface="+mn-lt"/>
        <a:ea typeface="+mn-ea"/>
        <a:cs typeface="+mn-cs"/>
      </a:defRPr>
    </a:lvl4pPr>
    <a:lvl5pPr marL="8774722" algn="l" defTabSz="4387361" rtl="0" eaLnBrk="1" latinLnBrk="0" hangingPunct="1">
      <a:defRPr sz="5758" kern="1200">
        <a:solidFill>
          <a:schemeClr val="tx1"/>
        </a:solidFill>
        <a:latin typeface="+mn-lt"/>
        <a:ea typeface="+mn-ea"/>
        <a:cs typeface="+mn-cs"/>
      </a:defRPr>
    </a:lvl5pPr>
    <a:lvl6pPr marL="10968401" algn="l" defTabSz="4387361" rtl="0" eaLnBrk="1" latinLnBrk="0" hangingPunct="1">
      <a:defRPr sz="5758" kern="1200">
        <a:solidFill>
          <a:schemeClr val="tx1"/>
        </a:solidFill>
        <a:latin typeface="+mn-lt"/>
        <a:ea typeface="+mn-ea"/>
        <a:cs typeface="+mn-cs"/>
      </a:defRPr>
    </a:lvl6pPr>
    <a:lvl7pPr marL="13162080" algn="l" defTabSz="4387361" rtl="0" eaLnBrk="1" latinLnBrk="0" hangingPunct="1">
      <a:defRPr sz="5758" kern="1200">
        <a:solidFill>
          <a:schemeClr val="tx1"/>
        </a:solidFill>
        <a:latin typeface="+mn-lt"/>
        <a:ea typeface="+mn-ea"/>
        <a:cs typeface="+mn-cs"/>
      </a:defRPr>
    </a:lvl7pPr>
    <a:lvl8pPr marL="15355763" algn="l" defTabSz="4387361" rtl="0" eaLnBrk="1" latinLnBrk="0" hangingPunct="1">
      <a:defRPr sz="5758" kern="1200">
        <a:solidFill>
          <a:schemeClr val="tx1"/>
        </a:solidFill>
        <a:latin typeface="+mn-lt"/>
        <a:ea typeface="+mn-ea"/>
        <a:cs typeface="+mn-cs"/>
      </a:defRPr>
    </a:lvl8pPr>
    <a:lvl9pPr marL="17549440" algn="l" defTabSz="4387361" rtl="0" eaLnBrk="1" latinLnBrk="0" hangingPunct="1">
      <a:defRPr sz="57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2D098E-960D-4253-AB1F-9BB4F3DEC95B}" type="slidenum">
              <a:rPr lang="en-US" smtClean="0"/>
              <a:t>1</a:t>
            </a:fld>
            <a:endParaRPr lang="en-US"/>
          </a:p>
        </p:txBody>
      </p:sp>
    </p:spTree>
    <p:extLst>
      <p:ext uri="{BB962C8B-B14F-4D97-AF65-F5344CB8AC3E}">
        <p14:creationId xmlns:p14="http://schemas.microsoft.com/office/powerpoint/2010/main" val="62135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7"/>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219322" indent="0" algn="ctr">
              <a:buNone/>
              <a:defRPr>
                <a:solidFill>
                  <a:schemeClr val="tx1">
                    <a:tint val="75000"/>
                  </a:schemeClr>
                </a:solidFill>
              </a:defRPr>
            </a:lvl2pPr>
            <a:lvl3pPr marL="2438643" indent="0" algn="ctr">
              <a:buNone/>
              <a:defRPr>
                <a:solidFill>
                  <a:schemeClr val="tx1">
                    <a:tint val="75000"/>
                  </a:schemeClr>
                </a:solidFill>
              </a:defRPr>
            </a:lvl3pPr>
            <a:lvl4pPr marL="3657965" indent="0" algn="ctr">
              <a:buNone/>
              <a:defRPr>
                <a:solidFill>
                  <a:schemeClr val="tx1">
                    <a:tint val="75000"/>
                  </a:schemeClr>
                </a:solidFill>
              </a:defRPr>
            </a:lvl4pPr>
            <a:lvl5pPr marL="4877286" indent="0" algn="ctr">
              <a:buNone/>
              <a:defRPr>
                <a:solidFill>
                  <a:schemeClr val="tx1">
                    <a:tint val="75000"/>
                  </a:schemeClr>
                </a:solidFill>
              </a:defRPr>
            </a:lvl5pPr>
            <a:lvl6pPr marL="6096607" indent="0" algn="ctr">
              <a:buNone/>
              <a:defRPr>
                <a:solidFill>
                  <a:schemeClr val="tx1">
                    <a:tint val="75000"/>
                  </a:schemeClr>
                </a:solidFill>
              </a:defRPr>
            </a:lvl6pPr>
            <a:lvl7pPr marL="7315928" indent="0" algn="ctr">
              <a:buNone/>
              <a:defRPr>
                <a:solidFill>
                  <a:schemeClr val="tx1">
                    <a:tint val="75000"/>
                  </a:schemeClr>
                </a:solidFill>
              </a:defRPr>
            </a:lvl7pPr>
            <a:lvl8pPr marL="8535250" indent="0" algn="ctr">
              <a:buNone/>
              <a:defRPr>
                <a:solidFill>
                  <a:schemeClr val="tx1">
                    <a:tint val="75000"/>
                  </a:schemeClr>
                </a:solidFill>
              </a:defRPr>
            </a:lvl8pPr>
            <a:lvl9pPr marL="975457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5C4294-CBDD-194A-9DE1-C6B9675CF7A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309316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4294-CBDD-194A-9DE1-C6B9675CF7A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12385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9"/>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9"/>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4294-CBDD-194A-9DE1-C6B9675CF7A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78526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4294-CBDD-194A-9DE1-C6B9675CF7A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9901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0668"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30"/>
            <a:ext cx="37307520" cy="7200898"/>
          </a:xfrm>
        </p:spPr>
        <p:txBody>
          <a:bodyPr anchor="b"/>
          <a:lstStyle>
            <a:lvl1pPr marL="0" indent="0">
              <a:buNone/>
              <a:defRPr sz="5334">
                <a:solidFill>
                  <a:schemeClr val="tx1">
                    <a:tint val="75000"/>
                  </a:schemeClr>
                </a:solidFill>
              </a:defRPr>
            </a:lvl1pPr>
            <a:lvl2pPr marL="1219322" indent="0">
              <a:buNone/>
              <a:defRPr sz="4800">
                <a:solidFill>
                  <a:schemeClr val="tx1">
                    <a:tint val="75000"/>
                  </a:schemeClr>
                </a:solidFill>
              </a:defRPr>
            </a:lvl2pPr>
            <a:lvl3pPr marL="2438643" indent="0">
              <a:buNone/>
              <a:defRPr sz="4267">
                <a:solidFill>
                  <a:schemeClr val="tx1">
                    <a:tint val="75000"/>
                  </a:schemeClr>
                </a:solidFill>
              </a:defRPr>
            </a:lvl3pPr>
            <a:lvl4pPr marL="3657965" indent="0">
              <a:buNone/>
              <a:defRPr sz="3734">
                <a:solidFill>
                  <a:schemeClr val="tx1">
                    <a:tint val="75000"/>
                  </a:schemeClr>
                </a:solidFill>
              </a:defRPr>
            </a:lvl4pPr>
            <a:lvl5pPr marL="4877286" indent="0">
              <a:buNone/>
              <a:defRPr sz="3734">
                <a:solidFill>
                  <a:schemeClr val="tx1">
                    <a:tint val="75000"/>
                  </a:schemeClr>
                </a:solidFill>
              </a:defRPr>
            </a:lvl5pPr>
            <a:lvl6pPr marL="6096607" indent="0">
              <a:buNone/>
              <a:defRPr sz="3734">
                <a:solidFill>
                  <a:schemeClr val="tx1">
                    <a:tint val="75000"/>
                  </a:schemeClr>
                </a:solidFill>
              </a:defRPr>
            </a:lvl6pPr>
            <a:lvl7pPr marL="7315928" indent="0">
              <a:buNone/>
              <a:defRPr sz="3734">
                <a:solidFill>
                  <a:schemeClr val="tx1">
                    <a:tint val="75000"/>
                  </a:schemeClr>
                </a:solidFill>
              </a:defRPr>
            </a:lvl7pPr>
            <a:lvl8pPr marL="8535250" indent="0">
              <a:buNone/>
              <a:defRPr sz="3734">
                <a:solidFill>
                  <a:schemeClr val="tx1">
                    <a:tint val="75000"/>
                  </a:schemeClr>
                </a:solidFill>
              </a:defRPr>
            </a:lvl8pPr>
            <a:lvl9pPr marL="9754571" indent="0">
              <a:buNone/>
              <a:defRPr sz="373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5C4294-CBDD-194A-9DE1-C6B9675CF7A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41047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7467"/>
            </a:lvl1pPr>
            <a:lvl2pPr>
              <a:defRPr sz="6401"/>
            </a:lvl2pPr>
            <a:lvl3pPr>
              <a:defRPr sz="5334"/>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7467"/>
            </a:lvl1pPr>
            <a:lvl2pPr>
              <a:defRPr sz="6401"/>
            </a:lvl2pPr>
            <a:lvl3pPr>
              <a:defRPr sz="5334"/>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5C4294-CBDD-194A-9DE1-C6B9675CF7A4}"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311782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3"/>
            <a:ext cx="19392903" cy="3070858"/>
          </a:xfrm>
        </p:spPr>
        <p:txBody>
          <a:bodyPr anchor="b"/>
          <a:lstStyle>
            <a:lvl1pPr marL="0" indent="0">
              <a:buNone/>
              <a:defRPr sz="6401" b="1"/>
            </a:lvl1pPr>
            <a:lvl2pPr marL="1219322" indent="0">
              <a:buNone/>
              <a:defRPr sz="5334" b="1"/>
            </a:lvl2pPr>
            <a:lvl3pPr marL="2438643" indent="0">
              <a:buNone/>
              <a:defRPr sz="4800" b="1"/>
            </a:lvl3pPr>
            <a:lvl4pPr marL="3657965" indent="0">
              <a:buNone/>
              <a:defRPr sz="4267" b="1"/>
            </a:lvl4pPr>
            <a:lvl5pPr marL="4877286" indent="0">
              <a:buNone/>
              <a:defRPr sz="4267" b="1"/>
            </a:lvl5pPr>
            <a:lvl6pPr marL="6096607" indent="0">
              <a:buNone/>
              <a:defRPr sz="4267" b="1"/>
            </a:lvl6pPr>
            <a:lvl7pPr marL="7315928" indent="0">
              <a:buNone/>
              <a:defRPr sz="4267" b="1"/>
            </a:lvl7pPr>
            <a:lvl8pPr marL="8535250" indent="0">
              <a:buNone/>
              <a:defRPr sz="4267" b="1"/>
            </a:lvl8pPr>
            <a:lvl9pPr marL="9754571" indent="0">
              <a:buNone/>
              <a:defRPr sz="4267" b="1"/>
            </a:lvl9pPr>
          </a:lstStyle>
          <a:p>
            <a:pPr lvl="0"/>
            <a:r>
              <a:rPr lang="en-US" smtClean="0"/>
              <a:t>Click to edit Master text styles</a:t>
            </a:r>
          </a:p>
        </p:txBody>
      </p:sp>
      <p:sp>
        <p:nvSpPr>
          <p:cNvPr id="4" name="Content Placeholder 3"/>
          <p:cNvSpPr>
            <a:spLocks noGrp="1"/>
          </p:cNvSpPr>
          <p:nvPr>
            <p:ph sz="half" idx="2"/>
          </p:nvPr>
        </p:nvSpPr>
        <p:spPr>
          <a:xfrm>
            <a:off x="2194562" y="10439401"/>
            <a:ext cx="19392903" cy="18966182"/>
          </a:xfrm>
        </p:spPr>
        <p:txBody>
          <a:bodyPr/>
          <a:lstStyle>
            <a:lvl1pPr>
              <a:defRPr sz="6401"/>
            </a:lvl1pPr>
            <a:lvl2pPr>
              <a:defRPr sz="5334"/>
            </a:lvl2pPr>
            <a:lvl3pPr>
              <a:defRPr sz="4800"/>
            </a:lvl3pPr>
            <a:lvl4pPr>
              <a:defRPr sz="4267"/>
            </a:lvl4pPr>
            <a:lvl5pPr>
              <a:defRPr sz="4267"/>
            </a:lvl5pPr>
            <a:lvl6pPr>
              <a:defRPr sz="4267"/>
            </a:lvl6pPr>
            <a:lvl7pPr>
              <a:defRPr sz="4267"/>
            </a:lvl7pPr>
            <a:lvl8pPr>
              <a:defRPr sz="4267"/>
            </a:lvl8pPr>
            <a:lvl9pPr>
              <a:defRPr sz="42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1" cy="3070858"/>
          </a:xfrm>
        </p:spPr>
        <p:txBody>
          <a:bodyPr anchor="b"/>
          <a:lstStyle>
            <a:lvl1pPr marL="0" indent="0">
              <a:buNone/>
              <a:defRPr sz="6401" b="1"/>
            </a:lvl1pPr>
            <a:lvl2pPr marL="1219322" indent="0">
              <a:buNone/>
              <a:defRPr sz="5334" b="1"/>
            </a:lvl2pPr>
            <a:lvl3pPr marL="2438643" indent="0">
              <a:buNone/>
              <a:defRPr sz="4800" b="1"/>
            </a:lvl3pPr>
            <a:lvl4pPr marL="3657965" indent="0">
              <a:buNone/>
              <a:defRPr sz="4267" b="1"/>
            </a:lvl4pPr>
            <a:lvl5pPr marL="4877286" indent="0">
              <a:buNone/>
              <a:defRPr sz="4267" b="1"/>
            </a:lvl5pPr>
            <a:lvl6pPr marL="6096607" indent="0">
              <a:buNone/>
              <a:defRPr sz="4267" b="1"/>
            </a:lvl6pPr>
            <a:lvl7pPr marL="7315928" indent="0">
              <a:buNone/>
              <a:defRPr sz="4267" b="1"/>
            </a:lvl7pPr>
            <a:lvl8pPr marL="8535250" indent="0">
              <a:buNone/>
              <a:defRPr sz="4267" b="1"/>
            </a:lvl8pPr>
            <a:lvl9pPr marL="9754571" indent="0">
              <a:buNone/>
              <a:defRPr sz="4267"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1" cy="18966182"/>
          </a:xfrm>
        </p:spPr>
        <p:txBody>
          <a:bodyPr/>
          <a:lstStyle>
            <a:lvl1pPr>
              <a:defRPr sz="6401"/>
            </a:lvl1pPr>
            <a:lvl2pPr>
              <a:defRPr sz="5334"/>
            </a:lvl2pPr>
            <a:lvl3pPr>
              <a:defRPr sz="4800"/>
            </a:lvl3pPr>
            <a:lvl4pPr>
              <a:defRPr sz="4267"/>
            </a:lvl4pPr>
            <a:lvl5pPr>
              <a:defRPr sz="4267"/>
            </a:lvl5pPr>
            <a:lvl6pPr>
              <a:defRPr sz="4267"/>
            </a:lvl6pPr>
            <a:lvl7pPr>
              <a:defRPr sz="4267"/>
            </a:lvl7pPr>
            <a:lvl8pPr>
              <a:defRPr sz="4267"/>
            </a:lvl8pPr>
            <a:lvl9pPr>
              <a:defRPr sz="42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5C4294-CBDD-194A-9DE1-C6B9675CF7A4}"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360906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C4294-CBDD-194A-9DE1-C6B9675CF7A4}"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388995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C4294-CBDD-194A-9DE1-C6B9675CF7A4}"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183021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2" cy="5577840"/>
          </a:xfrm>
        </p:spPr>
        <p:txBody>
          <a:bodyPr anchor="b"/>
          <a:lstStyle>
            <a:lvl1pPr algn="l">
              <a:defRPr sz="5334" b="1"/>
            </a:lvl1pPr>
          </a:lstStyle>
          <a:p>
            <a:r>
              <a:rPr lang="en-US" smtClean="0"/>
              <a:t>Click to edit Master title style</a:t>
            </a:r>
            <a:endParaRPr lang="en-US"/>
          </a:p>
        </p:txBody>
      </p:sp>
      <p:sp>
        <p:nvSpPr>
          <p:cNvPr id="3" name="Content Placeholder 2"/>
          <p:cNvSpPr>
            <a:spLocks noGrp="1"/>
          </p:cNvSpPr>
          <p:nvPr>
            <p:ph idx="1"/>
          </p:nvPr>
        </p:nvSpPr>
        <p:spPr>
          <a:xfrm>
            <a:off x="17160245" y="1310648"/>
            <a:ext cx="24536400" cy="28094942"/>
          </a:xfrm>
        </p:spPr>
        <p:txBody>
          <a:bodyPr/>
          <a:lstStyle>
            <a:lvl1pPr>
              <a:defRPr sz="8534"/>
            </a:lvl1pPr>
            <a:lvl2pPr>
              <a:defRPr sz="7467"/>
            </a:lvl2pPr>
            <a:lvl3pPr>
              <a:defRPr sz="6401"/>
            </a:lvl3pPr>
            <a:lvl4pPr>
              <a:defRPr sz="5334"/>
            </a:lvl4pPr>
            <a:lvl5pPr>
              <a:defRPr sz="5334"/>
            </a:lvl5pPr>
            <a:lvl6pPr>
              <a:defRPr sz="5334"/>
            </a:lvl6pPr>
            <a:lvl7pPr>
              <a:defRPr sz="5334"/>
            </a:lvl7pPr>
            <a:lvl8pPr>
              <a:defRPr sz="5334"/>
            </a:lvl8pPr>
            <a:lvl9pPr>
              <a:defRPr sz="53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8"/>
            <a:ext cx="14439902" cy="22517102"/>
          </a:xfrm>
        </p:spPr>
        <p:txBody>
          <a:bodyPr/>
          <a:lstStyle>
            <a:lvl1pPr marL="0" indent="0">
              <a:buNone/>
              <a:defRPr sz="3734"/>
            </a:lvl1pPr>
            <a:lvl2pPr marL="1219322" indent="0">
              <a:buNone/>
              <a:defRPr sz="3200"/>
            </a:lvl2pPr>
            <a:lvl3pPr marL="2438643" indent="0">
              <a:buNone/>
              <a:defRPr sz="2667"/>
            </a:lvl3pPr>
            <a:lvl4pPr marL="3657965" indent="0">
              <a:buNone/>
              <a:defRPr sz="2400"/>
            </a:lvl4pPr>
            <a:lvl5pPr marL="4877286" indent="0">
              <a:buNone/>
              <a:defRPr sz="2400"/>
            </a:lvl5pPr>
            <a:lvl6pPr marL="6096607" indent="0">
              <a:buNone/>
              <a:defRPr sz="2400"/>
            </a:lvl6pPr>
            <a:lvl7pPr marL="7315928" indent="0">
              <a:buNone/>
              <a:defRPr sz="2400"/>
            </a:lvl7pPr>
            <a:lvl8pPr marL="8535250" indent="0">
              <a:buNone/>
              <a:defRPr sz="2400"/>
            </a:lvl8pPr>
            <a:lvl9pPr marL="9754571"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C4294-CBDD-194A-9DE1-C6B9675CF7A4}"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202572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5"/>
            <a:ext cx="26334720" cy="2720342"/>
          </a:xfrm>
        </p:spPr>
        <p:txBody>
          <a:bodyPr anchor="b"/>
          <a:lstStyle>
            <a:lvl1pPr algn="l">
              <a:defRPr sz="5334"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8534"/>
            </a:lvl1pPr>
            <a:lvl2pPr marL="1219322" indent="0">
              <a:buNone/>
              <a:defRPr sz="7467"/>
            </a:lvl2pPr>
            <a:lvl3pPr marL="2438643" indent="0">
              <a:buNone/>
              <a:defRPr sz="6401"/>
            </a:lvl3pPr>
            <a:lvl4pPr marL="3657965" indent="0">
              <a:buNone/>
              <a:defRPr sz="5334"/>
            </a:lvl4pPr>
            <a:lvl5pPr marL="4877286" indent="0">
              <a:buNone/>
              <a:defRPr sz="5334"/>
            </a:lvl5pPr>
            <a:lvl6pPr marL="6096607" indent="0">
              <a:buNone/>
              <a:defRPr sz="5334"/>
            </a:lvl6pPr>
            <a:lvl7pPr marL="7315928" indent="0">
              <a:buNone/>
              <a:defRPr sz="5334"/>
            </a:lvl7pPr>
            <a:lvl8pPr marL="8535250" indent="0">
              <a:buNone/>
              <a:defRPr sz="5334"/>
            </a:lvl8pPr>
            <a:lvl9pPr marL="9754571" indent="0">
              <a:buNone/>
              <a:defRPr sz="5334"/>
            </a:lvl9pPr>
          </a:lstStyle>
          <a:p>
            <a:endParaRPr lang="en-US"/>
          </a:p>
        </p:txBody>
      </p:sp>
      <p:sp>
        <p:nvSpPr>
          <p:cNvPr id="4" name="Text Placeholder 3"/>
          <p:cNvSpPr>
            <a:spLocks noGrp="1"/>
          </p:cNvSpPr>
          <p:nvPr>
            <p:ph type="body" sz="half" idx="2"/>
          </p:nvPr>
        </p:nvSpPr>
        <p:spPr>
          <a:xfrm>
            <a:off x="8602983" y="25763227"/>
            <a:ext cx="26334720" cy="3863338"/>
          </a:xfrm>
        </p:spPr>
        <p:txBody>
          <a:bodyPr/>
          <a:lstStyle>
            <a:lvl1pPr marL="0" indent="0">
              <a:buNone/>
              <a:defRPr sz="3734"/>
            </a:lvl1pPr>
            <a:lvl2pPr marL="1219322" indent="0">
              <a:buNone/>
              <a:defRPr sz="3200"/>
            </a:lvl2pPr>
            <a:lvl3pPr marL="2438643" indent="0">
              <a:buNone/>
              <a:defRPr sz="2667"/>
            </a:lvl3pPr>
            <a:lvl4pPr marL="3657965" indent="0">
              <a:buNone/>
              <a:defRPr sz="2400"/>
            </a:lvl4pPr>
            <a:lvl5pPr marL="4877286" indent="0">
              <a:buNone/>
              <a:defRPr sz="2400"/>
            </a:lvl5pPr>
            <a:lvl6pPr marL="6096607" indent="0">
              <a:buNone/>
              <a:defRPr sz="2400"/>
            </a:lvl6pPr>
            <a:lvl7pPr marL="7315928" indent="0">
              <a:buNone/>
              <a:defRPr sz="2400"/>
            </a:lvl7pPr>
            <a:lvl8pPr marL="8535250" indent="0">
              <a:buNone/>
              <a:defRPr sz="2400"/>
            </a:lvl8pPr>
            <a:lvl9pPr marL="9754571"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C4294-CBDD-194A-9DE1-C6B9675CF7A4}"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4FEA-8E63-554D-A87D-BB39F8674C84}" type="slidenum">
              <a:rPr lang="en-US" smtClean="0"/>
              <a:t>‹#›</a:t>
            </a:fld>
            <a:endParaRPr lang="en-US"/>
          </a:p>
        </p:txBody>
      </p:sp>
    </p:spTree>
    <p:extLst>
      <p:ext uri="{BB962C8B-B14F-4D97-AF65-F5344CB8AC3E}">
        <p14:creationId xmlns:p14="http://schemas.microsoft.com/office/powerpoint/2010/main" val="72245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8"/>
            <a:ext cx="10241280" cy="1752600"/>
          </a:xfrm>
          <a:prstGeom prst="rect">
            <a:avLst/>
          </a:prstGeom>
        </p:spPr>
        <p:txBody>
          <a:bodyPr vert="horz" lIns="91440" tIns="45720" rIns="91440" bIns="45720" rtlCol="0" anchor="ctr"/>
          <a:lstStyle>
            <a:lvl1pPr algn="l">
              <a:defRPr sz="3200">
                <a:solidFill>
                  <a:schemeClr val="tx1">
                    <a:tint val="75000"/>
                  </a:schemeClr>
                </a:solidFill>
              </a:defRPr>
            </a:lvl1pPr>
          </a:lstStyle>
          <a:p>
            <a:fld id="{855C4294-CBDD-194A-9DE1-C6B9675CF7A4}" type="datetimeFigureOut">
              <a:rPr lang="en-US" smtClean="0"/>
              <a:t>10/26/2015</a:t>
            </a:fld>
            <a:endParaRPr lang="en-US"/>
          </a:p>
        </p:txBody>
      </p:sp>
      <p:sp>
        <p:nvSpPr>
          <p:cNvPr id="5" name="Footer Placeholder 4"/>
          <p:cNvSpPr>
            <a:spLocks noGrp="1"/>
          </p:cNvSpPr>
          <p:nvPr>
            <p:ph type="ftr" sz="quarter" idx="3"/>
          </p:nvPr>
        </p:nvSpPr>
        <p:spPr>
          <a:xfrm>
            <a:off x="14996160" y="30510488"/>
            <a:ext cx="13898880" cy="1752600"/>
          </a:xfrm>
          <a:prstGeom prst="rect">
            <a:avLst/>
          </a:prstGeom>
        </p:spPr>
        <p:txBody>
          <a:bodyPr vert="horz" lIns="91440" tIns="45720" rIns="91440" bIns="45720" rtlCol="0" anchor="ctr"/>
          <a:lstStyle>
            <a:lvl1pPr algn="ctr">
              <a:defRPr sz="3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8"/>
            <a:ext cx="10241280" cy="1752600"/>
          </a:xfrm>
          <a:prstGeom prst="rect">
            <a:avLst/>
          </a:prstGeom>
        </p:spPr>
        <p:txBody>
          <a:bodyPr vert="horz" lIns="91440" tIns="45720" rIns="91440" bIns="45720" rtlCol="0" anchor="ctr"/>
          <a:lstStyle>
            <a:lvl1pPr algn="r">
              <a:defRPr sz="3200">
                <a:solidFill>
                  <a:schemeClr val="tx1">
                    <a:tint val="75000"/>
                  </a:schemeClr>
                </a:solidFill>
              </a:defRPr>
            </a:lvl1pPr>
          </a:lstStyle>
          <a:p>
            <a:fld id="{C4774FEA-8E63-554D-A87D-BB39F8674C84}" type="slidenum">
              <a:rPr lang="en-US" smtClean="0"/>
              <a:t>‹#›</a:t>
            </a:fld>
            <a:endParaRPr lang="en-US"/>
          </a:p>
        </p:txBody>
      </p:sp>
    </p:spTree>
    <p:extLst>
      <p:ext uri="{BB962C8B-B14F-4D97-AF65-F5344CB8AC3E}">
        <p14:creationId xmlns:p14="http://schemas.microsoft.com/office/powerpoint/2010/main" val="3162820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322" rtl="0" eaLnBrk="1" latinLnBrk="0" hangingPunct="1">
        <a:spcBef>
          <a:spcPct val="0"/>
        </a:spcBef>
        <a:buNone/>
        <a:defRPr sz="11734" kern="1200">
          <a:solidFill>
            <a:schemeClr val="tx1"/>
          </a:solidFill>
          <a:latin typeface="+mj-lt"/>
          <a:ea typeface="+mj-ea"/>
          <a:cs typeface="+mj-cs"/>
        </a:defRPr>
      </a:lvl1pPr>
    </p:titleStyle>
    <p:bodyStyle>
      <a:lvl1pPr marL="914491" indent="-914491" algn="l" defTabSz="1219322" rtl="0" eaLnBrk="1" latinLnBrk="0" hangingPunct="1">
        <a:spcBef>
          <a:spcPct val="20000"/>
        </a:spcBef>
        <a:buFont typeface="Arial"/>
        <a:buChar char="•"/>
        <a:defRPr sz="8534" kern="1200">
          <a:solidFill>
            <a:schemeClr val="tx1"/>
          </a:solidFill>
          <a:latin typeface="+mn-lt"/>
          <a:ea typeface="+mn-ea"/>
          <a:cs typeface="+mn-cs"/>
        </a:defRPr>
      </a:lvl1pPr>
      <a:lvl2pPr marL="1981397" indent="-762076" algn="l" defTabSz="1219322" rtl="0" eaLnBrk="1" latinLnBrk="0" hangingPunct="1">
        <a:spcBef>
          <a:spcPct val="20000"/>
        </a:spcBef>
        <a:buFont typeface="Arial"/>
        <a:buChar char="–"/>
        <a:defRPr sz="7467" kern="1200">
          <a:solidFill>
            <a:schemeClr val="tx1"/>
          </a:solidFill>
          <a:latin typeface="+mn-lt"/>
          <a:ea typeface="+mn-ea"/>
          <a:cs typeface="+mn-cs"/>
        </a:defRPr>
      </a:lvl2pPr>
      <a:lvl3pPr marL="3048304" indent="-609661" algn="l" defTabSz="1219322" rtl="0" eaLnBrk="1" latinLnBrk="0" hangingPunct="1">
        <a:spcBef>
          <a:spcPct val="20000"/>
        </a:spcBef>
        <a:buFont typeface="Arial"/>
        <a:buChar char="•"/>
        <a:defRPr sz="6401" kern="1200">
          <a:solidFill>
            <a:schemeClr val="tx1"/>
          </a:solidFill>
          <a:latin typeface="+mn-lt"/>
          <a:ea typeface="+mn-ea"/>
          <a:cs typeface="+mn-cs"/>
        </a:defRPr>
      </a:lvl3pPr>
      <a:lvl4pPr marL="4267625" indent="-609661" algn="l" defTabSz="1219322" rtl="0" eaLnBrk="1" latinLnBrk="0" hangingPunct="1">
        <a:spcBef>
          <a:spcPct val="20000"/>
        </a:spcBef>
        <a:buFont typeface="Arial"/>
        <a:buChar char="–"/>
        <a:defRPr sz="5334" kern="1200">
          <a:solidFill>
            <a:schemeClr val="tx1"/>
          </a:solidFill>
          <a:latin typeface="+mn-lt"/>
          <a:ea typeface="+mn-ea"/>
          <a:cs typeface="+mn-cs"/>
        </a:defRPr>
      </a:lvl4pPr>
      <a:lvl5pPr marL="5486947" indent="-609661" algn="l" defTabSz="1219322" rtl="0" eaLnBrk="1" latinLnBrk="0" hangingPunct="1">
        <a:spcBef>
          <a:spcPct val="20000"/>
        </a:spcBef>
        <a:buFont typeface="Arial"/>
        <a:buChar char="»"/>
        <a:defRPr sz="5334" kern="1200">
          <a:solidFill>
            <a:schemeClr val="tx1"/>
          </a:solidFill>
          <a:latin typeface="+mn-lt"/>
          <a:ea typeface="+mn-ea"/>
          <a:cs typeface="+mn-cs"/>
        </a:defRPr>
      </a:lvl5pPr>
      <a:lvl6pPr marL="6706267" indent="-609661" algn="l" defTabSz="1219322" rtl="0" eaLnBrk="1" latinLnBrk="0" hangingPunct="1">
        <a:spcBef>
          <a:spcPct val="20000"/>
        </a:spcBef>
        <a:buFont typeface="Arial"/>
        <a:buChar char="•"/>
        <a:defRPr sz="5334" kern="1200">
          <a:solidFill>
            <a:schemeClr val="tx1"/>
          </a:solidFill>
          <a:latin typeface="+mn-lt"/>
          <a:ea typeface="+mn-ea"/>
          <a:cs typeface="+mn-cs"/>
        </a:defRPr>
      </a:lvl6pPr>
      <a:lvl7pPr marL="7925589" indent="-609661" algn="l" defTabSz="1219322" rtl="0" eaLnBrk="1" latinLnBrk="0" hangingPunct="1">
        <a:spcBef>
          <a:spcPct val="20000"/>
        </a:spcBef>
        <a:buFont typeface="Arial"/>
        <a:buChar char="•"/>
        <a:defRPr sz="5334" kern="1200">
          <a:solidFill>
            <a:schemeClr val="tx1"/>
          </a:solidFill>
          <a:latin typeface="+mn-lt"/>
          <a:ea typeface="+mn-ea"/>
          <a:cs typeface="+mn-cs"/>
        </a:defRPr>
      </a:lvl7pPr>
      <a:lvl8pPr marL="9144911" indent="-609661" algn="l" defTabSz="1219322" rtl="0" eaLnBrk="1" latinLnBrk="0" hangingPunct="1">
        <a:spcBef>
          <a:spcPct val="20000"/>
        </a:spcBef>
        <a:buFont typeface="Arial"/>
        <a:buChar char="•"/>
        <a:defRPr sz="5334" kern="1200">
          <a:solidFill>
            <a:schemeClr val="tx1"/>
          </a:solidFill>
          <a:latin typeface="+mn-lt"/>
          <a:ea typeface="+mn-ea"/>
          <a:cs typeface="+mn-cs"/>
        </a:defRPr>
      </a:lvl8pPr>
      <a:lvl9pPr marL="10364231" indent="-609661" algn="l" defTabSz="1219322" rtl="0" eaLnBrk="1" latinLnBrk="0" hangingPunct="1">
        <a:spcBef>
          <a:spcPct val="20000"/>
        </a:spcBef>
        <a:buFont typeface="Arial"/>
        <a:buChar char="•"/>
        <a:defRPr sz="5334" kern="1200">
          <a:solidFill>
            <a:schemeClr val="tx1"/>
          </a:solidFill>
          <a:latin typeface="+mn-lt"/>
          <a:ea typeface="+mn-ea"/>
          <a:cs typeface="+mn-cs"/>
        </a:defRPr>
      </a:lvl9pPr>
    </p:bodyStyle>
    <p:otherStyle>
      <a:defPPr>
        <a:defRPr lang="en-US"/>
      </a:defPPr>
      <a:lvl1pPr marL="0" algn="l" defTabSz="1219322" rtl="0" eaLnBrk="1" latinLnBrk="0" hangingPunct="1">
        <a:defRPr sz="4800" kern="1200">
          <a:solidFill>
            <a:schemeClr val="tx1"/>
          </a:solidFill>
          <a:latin typeface="+mn-lt"/>
          <a:ea typeface="+mn-ea"/>
          <a:cs typeface="+mn-cs"/>
        </a:defRPr>
      </a:lvl1pPr>
      <a:lvl2pPr marL="1219322" algn="l" defTabSz="1219322" rtl="0" eaLnBrk="1" latinLnBrk="0" hangingPunct="1">
        <a:defRPr sz="4800" kern="1200">
          <a:solidFill>
            <a:schemeClr val="tx1"/>
          </a:solidFill>
          <a:latin typeface="+mn-lt"/>
          <a:ea typeface="+mn-ea"/>
          <a:cs typeface="+mn-cs"/>
        </a:defRPr>
      </a:lvl2pPr>
      <a:lvl3pPr marL="2438643" algn="l" defTabSz="1219322" rtl="0" eaLnBrk="1" latinLnBrk="0" hangingPunct="1">
        <a:defRPr sz="4800" kern="1200">
          <a:solidFill>
            <a:schemeClr val="tx1"/>
          </a:solidFill>
          <a:latin typeface="+mn-lt"/>
          <a:ea typeface="+mn-ea"/>
          <a:cs typeface="+mn-cs"/>
        </a:defRPr>
      </a:lvl3pPr>
      <a:lvl4pPr marL="3657965" algn="l" defTabSz="1219322" rtl="0" eaLnBrk="1" latinLnBrk="0" hangingPunct="1">
        <a:defRPr sz="4800" kern="1200">
          <a:solidFill>
            <a:schemeClr val="tx1"/>
          </a:solidFill>
          <a:latin typeface="+mn-lt"/>
          <a:ea typeface="+mn-ea"/>
          <a:cs typeface="+mn-cs"/>
        </a:defRPr>
      </a:lvl4pPr>
      <a:lvl5pPr marL="4877286" algn="l" defTabSz="1219322" rtl="0" eaLnBrk="1" latinLnBrk="0" hangingPunct="1">
        <a:defRPr sz="4800" kern="1200">
          <a:solidFill>
            <a:schemeClr val="tx1"/>
          </a:solidFill>
          <a:latin typeface="+mn-lt"/>
          <a:ea typeface="+mn-ea"/>
          <a:cs typeface="+mn-cs"/>
        </a:defRPr>
      </a:lvl5pPr>
      <a:lvl6pPr marL="6096607" algn="l" defTabSz="1219322" rtl="0" eaLnBrk="1" latinLnBrk="0" hangingPunct="1">
        <a:defRPr sz="4800" kern="1200">
          <a:solidFill>
            <a:schemeClr val="tx1"/>
          </a:solidFill>
          <a:latin typeface="+mn-lt"/>
          <a:ea typeface="+mn-ea"/>
          <a:cs typeface="+mn-cs"/>
        </a:defRPr>
      </a:lvl6pPr>
      <a:lvl7pPr marL="7315928" algn="l" defTabSz="1219322" rtl="0" eaLnBrk="1" latinLnBrk="0" hangingPunct="1">
        <a:defRPr sz="4800" kern="1200">
          <a:solidFill>
            <a:schemeClr val="tx1"/>
          </a:solidFill>
          <a:latin typeface="+mn-lt"/>
          <a:ea typeface="+mn-ea"/>
          <a:cs typeface="+mn-cs"/>
        </a:defRPr>
      </a:lvl7pPr>
      <a:lvl8pPr marL="8535250" algn="l" defTabSz="1219322" rtl="0" eaLnBrk="1" latinLnBrk="0" hangingPunct="1">
        <a:defRPr sz="4800" kern="1200">
          <a:solidFill>
            <a:schemeClr val="tx1"/>
          </a:solidFill>
          <a:latin typeface="+mn-lt"/>
          <a:ea typeface="+mn-ea"/>
          <a:cs typeface="+mn-cs"/>
        </a:defRPr>
      </a:lvl8pPr>
      <a:lvl9pPr marL="9754571" algn="l" defTabSz="1219322"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89707" y="410267"/>
            <a:ext cx="42768983" cy="31581857"/>
            <a:chOff x="0" y="-92748"/>
            <a:chExt cx="28346400" cy="18380748"/>
          </a:xfrm>
        </p:grpSpPr>
        <p:sp>
          <p:nvSpPr>
            <p:cNvPr id="14" name="Document 77"/>
            <p:cNvSpPr/>
            <p:nvPr/>
          </p:nvSpPr>
          <p:spPr>
            <a:xfrm rot="10800000" flipV="1">
              <a:off x="0" y="-92748"/>
              <a:ext cx="28346400" cy="2651760"/>
            </a:xfrm>
            <a:prstGeom prst="flowChartDocument">
              <a:avLst/>
            </a:prstGeom>
            <a:solidFill>
              <a:srgbClr val="6CB3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042"/>
            </a:p>
          </p:txBody>
        </p:sp>
        <p:sp>
          <p:nvSpPr>
            <p:cNvPr id="78" name="Document 77"/>
            <p:cNvSpPr/>
            <p:nvPr/>
          </p:nvSpPr>
          <p:spPr>
            <a:xfrm rot="16200000" flipV="1">
              <a:off x="17907000" y="7848600"/>
              <a:ext cx="18288000" cy="2590800"/>
            </a:xfrm>
            <a:prstGeom prst="flowChartDocument">
              <a:avLst/>
            </a:prstGeom>
            <a:solidFill>
              <a:srgbClr val="6CB3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042"/>
            </a:p>
          </p:txBody>
        </p:sp>
        <p:grpSp>
          <p:nvGrpSpPr>
            <p:cNvPr id="43" name="Group 42"/>
            <p:cNvGrpSpPr/>
            <p:nvPr/>
          </p:nvGrpSpPr>
          <p:grpSpPr>
            <a:xfrm>
              <a:off x="26508240" y="2713383"/>
              <a:ext cx="1676403" cy="14273088"/>
              <a:chOff x="24485693" y="2878483"/>
              <a:chExt cx="1676403" cy="14273088"/>
            </a:xfrm>
          </p:grpSpPr>
          <p:pic>
            <p:nvPicPr>
              <p:cNvPr id="45" name="Picture 4" descr="http://livewellgreenville.org/wp-content/uploads/sites/3/2013/09/at-worsh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5696" y="11906547"/>
                <a:ext cx="1676400" cy="1620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2" descr="http://livewellgreenville.org/wp-content/uploads/sites/3/2013/09/at-wor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53028" y="8434971"/>
                <a:ext cx="1341744" cy="129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14" descr="http://livewellgreenville.org/wp-content/uploads/sites/3/2013/09/for-fu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72989" y="15700256"/>
                <a:ext cx="1501817" cy="145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12" descr="http://livewellgreenville.org/wp-content/uploads/sites/3/2013/09/at-mealtim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58376" y="6594229"/>
                <a:ext cx="1531038" cy="1479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 descr="http://livewellgreenville.org/wp-content/uploads/sites/3/2013/09/at-schoo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77898" y="2878483"/>
                <a:ext cx="1492001" cy="145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2" name="Group 61"/>
              <p:cNvGrpSpPr/>
              <p:nvPr/>
            </p:nvGrpSpPr>
            <p:grpSpPr>
              <a:xfrm>
                <a:off x="24485693" y="4664630"/>
                <a:ext cx="1653861" cy="1676399"/>
                <a:chOff x="8452153" y="962603"/>
                <a:chExt cx="1280160" cy="1280160"/>
              </a:xfrm>
            </p:grpSpPr>
            <p:sp>
              <p:nvSpPr>
                <p:cNvPr id="63" name="Oval 62"/>
                <p:cNvSpPr/>
                <p:nvPr/>
              </p:nvSpPr>
              <p:spPr bwMode="auto">
                <a:xfrm>
                  <a:off x="8452153" y="962603"/>
                  <a:ext cx="1280160" cy="1280160"/>
                </a:xfrm>
                <a:prstGeom prst="ellipse">
                  <a:avLst/>
                </a:prstGeom>
                <a:solidFill>
                  <a:srgbClr val="EEC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3042"/>
                </a:p>
              </p:txBody>
            </p:sp>
            <p:pic>
              <p:nvPicPr>
                <p:cNvPr id="64" name="Picture 8" descr="http://livewellgreenville.org/wp-content/uploads/sites/3/2013/09/before-after-school.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1681" y="982727"/>
                  <a:ext cx="1218552" cy="1177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7" name="Picture 6" descr="http://livewellgreenville.org/wp-content/uploads/sites/3/2013/09/around-town.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72988" y="10094045"/>
                <a:ext cx="1501817" cy="145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10" descr="http://livewellgreenville.org/wp-content/uploads/sites/3/2013/09/at-the-doctor.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572987" y="13887758"/>
                <a:ext cx="1501817" cy="145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1" name="TextBox 40"/>
          <p:cNvSpPr txBox="1"/>
          <p:nvPr/>
        </p:nvSpPr>
        <p:spPr>
          <a:xfrm>
            <a:off x="1181593" y="447330"/>
            <a:ext cx="42266676" cy="5863144"/>
          </a:xfrm>
          <a:prstGeom prst="rect">
            <a:avLst/>
          </a:prstGeom>
          <a:noFill/>
        </p:spPr>
        <p:txBody>
          <a:bodyPr wrap="square" rtlCol="0">
            <a:spAutoFit/>
          </a:bodyPr>
          <a:lstStyle/>
          <a:p>
            <a:r>
              <a:rPr lang="en-US" sz="8000" dirty="0"/>
              <a:t>Use of Environment and Policy Assessment Observation (EPAO) tool in Afterschool </a:t>
            </a:r>
            <a:r>
              <a:rPr lang="en-US" sz="8000" dirty="0" smtClean="0"/>
              <a:t>Settings </a:t>
            </a:r>
          </a:p>
          <a:p>
            <a:r>
              <a:rPr lang="en-US" sz="8000" dirty="0" smtClean="0"/>
              <a:t>to </a:t>
            </a:r>
            <a:r>
              <a:rPr lang="en-US" sz="8000" dirty="0"/>
              <a:t>Support Policy and Environment </a:t>
            </a:r>
            <a:r>
              <a:rPr lang="en-US" sz="8000" dirty="0" smtClean="0"/>
              <a:t>Change</a:t>
            </a:r>
          </a:p>
          <a:p>
            <a:endParaRPr lang="en-US" sz="6000" dirty="0"/>
          </a:p>
          <a:p>
            <a:endParaRPr lang="en-US" sz="3600" dirty="0"/>
          </a:p>
          <a:p>
            <a:endParaRPr lang="en-US" sz="700" dirty="0">
              <a:solidFill>
                <a:srgbClr val="542F1A"/>
              </a:solidFill>
              <a:latin typeface="Arial" panose="020B0604020202020204" pitchFamily="34" charset="0"/>
              <a:cs typeface="Arial" panose="020B0604020202020204" pitchFamily="34" charset="0"/>
            </a:endParaRPr>
          </a:p>
          <a:p>
            <a:r>
              <a:rPr lang="en-US" sz="4000" b="1" dirty="0" smtClean="0"/>
              <a:t>K. Kemper, Clemson University, A. Powers, Furman University, S. Pate, Furman University, </a:t>
            </a:r>
            <a:br>
              <a:rPr lang="en-US" sz="4000" b="1" dirty="0" smtClean="0"/>
            </a:br>
            <a:r>
              <a:rPr lang="en-US" sz="4000" b="1" dirty="0" smtClean="0"/>
              <a:t>R. </a:t>
            </a:r>
            <a:r>
              <a:rPr lang="en-US" sz="4000" b="1" dirty="0" err="1" smtClean="0"/>
              <a:t>Shealy</a:t>
            </a:r>
            <a:r>
              <a:rPr lang="en-US" sz="4000" b="1" dirty="0" smtClean="0"/>
              <a:t>, Clemson University, M. Jackman, Furman University, M. Fair, University of South Carolina.</a:t>
            </a:r>
            <a:r>
              <a:rPr lang="en-US" sz="3200" b="1" dirty="0" smtClean="0"/>
              <a:t> </a:t>
            </a:r>
            <a:r>
              <a:rPr lang="en-US" sz="3200" b="1" dirty="0"/>
              <a:t/>
            </a:r>
            <a:br>
              <a:rPr lang="en-US" sz="3200" b="1" dirty="0"/>
            </a:br>
            <a:endParaRPr lang="en-US" sz="3200" dirty="0">
              <a:solidFill>
                <a:srgbClr val="542F1A"/>
              </a:solidFill>
              <a:latin typeface="Arial" panose="020B0604020202020204" pitchFamily="34" charset="0"/>
              <a:cs typeface="Arial" panose="020B0604020202020204" pitchFamily="34" charset="0"/>
            </a:endParaRPr>
          </a:p>
        </p:txBody>
      </p:sp>
      <p:pic>
        <p:nvPicPr>
          <p:cNvPr id="1026" name="47059823-2576-427F-B3B9-AA1B87FE86E6" descr="DCFDE831-19CD-437D-A028-7F580D206E5B"/>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41323" y="635582"/>
            <a:ext cx="6200789" cy="478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12"/>
          <a:stretch>
            <a:fillRect/>
          </a:stretch>
        </p:blipFill>
        <p:spPr>
          <a:xfrm>
            <a:off x="30321128" y="29986626"/>
            <a:ext cx="9298897" cy="2308080"/>
          </a:xfrm>
          <a:prstGeom prst="rect">
            <a:avLst/>
          </a:prstGeom>
        </p:spPr>
      </p:pic>
      <p:pic>
        <p:nvPicPr>
          <p:cNvPr id="6" name="Picture 5"/>
          <p:cNvPicPr>
            <a:picLocks noChangeAspect="1"/>
          </p:cNvPicPr>
          <p:nvPr/>
        </p:nvPicPr>
        <p:blipFill rotWithShape="1">
          <a:blip r:embed="rId13"/>
          <a:srcRect l="31064" r="29375"/>
          <a:stretch/>
        </p:blipFill>
        <p:spPr>
          <a:xfrm>
            <a:off x="13831139" y="11328769"/>
            <a:ext cx="10317334" cy="15611278"/>
          </a:xfrm>
          <a:prstGeom prst="rect">
            <a:avLst/>
          </a:prstGeom>
        </p:spPr>
      </p:pic>
      <p:pic>
        <p:nvPicPr>
          <p:cNvPr id="7" name="Picture 6"/>
          <p:cNvPicPr>
            <a:picLocks noChangeAspect="1"/>
          </p:cNvPicPr>
          <p:nvPr/>
        </p:nvPicPr>
        <p:blipFill>
          <a:blip r:embed="rId14"/>
          <a:stretch>
            <a:fillRect/>
          </a:stretch>
        </p:blipFill>
        <p:spPr>
          <a:xfrm>
            <a:off x="25990858" y="11573198"/>
            <a:ext cx="13038839" cy="4198894"/>
          </a:xfrm>
          <a:prstGeom prst="rect">
            <a:avLst/>
          </a:prstGeom>
        </p:spPr>
      </p:pic>
      <p:pic>
        <p:nvPicPr>
          <p:cNvPr id="8" name="Picture 7"/>
          <p:cNvPicPr>
            <a:picLocks noChangeAspect="1"/>
          </p:cNvPicPr>
          <p:nvPr/>
        </p:nvPicPr>
        <p:blipFill>
          <a:blip r:embed="rId15"/>
          <a:stretch>
            <a:fillRect/>
          </a:stretch>
        </p:blipFill>
        <p:spPr>
          <a:xfrm>
            <a:off x="25990858" y="17678825"/>
            <a:ext cx="13038840" cy="11881065"/>
          </a:xfrm>
          <a:prstGeom prst="rect">
            <a:avLst/>
          </a:prstGeom>
        </p:spPr>
      </p:pic>
      <p:sp>
        <p:nvSpPr>
          <p:cNvPr id="9" name="TextBox 8"/>
          <p:cNvSpPr txBox="1"/>
          <p:nvPr/>
        </p:nvSpPr>
        <p:spPr>
          <a:xfrm>
            <a:off x="789708" y="6429220"/>
            <a:ext cx="38814403" cy="3046988"/>
          </a:xfrm>
          <a:prstGeom prst="rect">
            <a:avLst/>
          </a:prstGeom>
          <a:noFill/>
        </p:spPr>
        <p:txBody>
          <a:bodyPr wrap="square" rtlCol="0">
            <a:spAutoFit/>
          </a:bodyPr>
          <a:lstStyle/>
          <a:p>
            <a:pPr lvl="0"/>
            <a:r>
              <a:rPr lang="en-US" sz="4800" dirty="0"/>
              <a:t>After-school programs are important settings to promote behaviors consistent with healthy body weights among children. </a:t>
            </a:r>
            <a:r>
              <a:rPr lang="en-US" sz="4800" b="1" dirty="0" err="1"/>
              <a:t>LiveWell</a:t>
            </a:r>
            <a:r>
              <a:rPr lang="en-US" sz="4800" b="1" dirty="0"/>
              <a:t> Greenville</a:t>
            </a:r>
            <a:r>
              <a:rPr lang="en-US" sz="4800" dirty="0"/>
              <a:t> (LWG), a broad-based community coalition, launched an initiative to help afterschool programs adopt policies and practices that support youth obesity prevention goals.  This study used the EPAO tool to examine the impact of the LWG afterschool initiative on nutrition and physical activity (PA) environments and policies in afterschool programs. </a:t>
            </a:r>
          </a:p>
        </p:txBody>
      </p:sp>
      <p:sp>
        <p:nvSpPr>
          <p:cNvPr id="10" name="TextBox 9"/>
          <p:cNvSpPr txBox="1"/>
          <p:nvPr/>
        </p:nvSpPr>
        <p:spPr>
          <a:xfrm>
            <a:off x="864191" y="10860996"/>
            <a:ext cx="11562703" cy="10064294"/>
          </a:xfrm>
          <a:prstGeom prst="rect">
            <a:avLst/>
          </a:prstGeom>
          <a:noFill/>
        </p:spPr>
        <p:txBody>
          <a:bodyPr wrap="square" rtlCol="0">
            <a:spAutoFit/>
          </a:bodyPr>
          <a:lstStyle/>
          <a:p>
            <a:pPr lvl="0"/>
            <a:r>
              <a:rPr lang="en-US" sz="3600" b="1" u="sng" dirty="0"/>
              <a:t>Instrument</a:t>
            </a:r>
            <a:r>
              <a:rPr lang="en-US" sz="3600" dirty="0"/>
              <a:t>. The EPAO tool was originally designed as an objective assessment instrument of environmental change to compliment the </a:t>
            </a:r>
            <a:r>
              <a:rPr lang="en-US" sz="3600" u="sng" dirty="0"/>
              <a:t>Nutrition and Physical Activity Self-Assessment in Child Care </a:t>
            </a:r>
            <a:r>
              <a:rPr lang="en-US" sz="3600" dirty="0"/>
              <a:t>(NAP SACC) tool. The EPAO is used to systematically document child and staff behaviors, the afterschool environment and nutrition and PA policies. Questions are grouped into a Nutrition Score with 8 nutrition subcategories and a PA Score with 8 PA subcategories. </a:t>
            </a:r>
          </a:p>
          <a:p>
            <a:pPr lvl="0"/>
            <a:endParaRPr lang="en-US" sz="3600" b="1" u="sng" dirty="0"/>
          </a:p>
          <a:p>
            <a:pPr lvl="0"/>
            <a:r>
              <a:rPr lang="en-US" sz="3600" b="1" u="sng" dirty="0"/>
              <a:t>Intervention</a:t>
            </a:r>
            <a:r>
              <a:rPr lang="en-US" sz="3600" b="1" dirty="0"/>
              <a:t> (Figure 1)</a:t>
            </a:r>
            <a:r>
              <a:rPr lang="en-US" sz="3600" dirty="0"/>
              <a:t>.  The LWG afterschool community-workgroup developed an intervention to promote nutrition and physical activity best practices (Table 1) presented in the NAP SACC tool (</a:t>
            </a:r>
            <a:r>
              <a:rPr lang="en-US" sz="3600" b="1" dirty="0"/>
              <a:t>sedentary time; PA time; availability of sugar sweetened beverages (SSB), sweet and salty snacks, fruits and vegetables; staff behaviors and policies supporting nutrition and PA practices)</a:t>
            </a:r>
            <a:r>
              <a:rPr lang="en-US" sz="3600" dirty="0"/>
              <a:t>.  Afterschool staff completed the NAP SACC at baseline and again within 5-8 months after the start of the intervention.</a:t>
            </a:r>
          </a:p>
        </p:txBody>
      </p:sp>
      <p:sp>
        <p:nvSpPr>
          <p:cNvPr id="11" name="TextBox 10"/>
          <p:cNvSpPr txBox="1"/>
          <p:nvPr/>
        </p:nvSpPr>
        <p:spPr>
          <a:xfrm>
            <a:off x="864191" y="21581118"/>
            <a:ext cx="11562703" cy="4524315"/>
          </a:xfrm>
          <a:prstGeom prst="rect">
            <a:avLst/>
          </a:prstGeom>
          <a:noFill/>
        </p:spPr>
        <p:txBody>
          <a:bodyPr wrap="square" rtlCol="0">
            <a:spAutoFit/>
          </a:bodyPr>
          <a:lstStyle/>
          <a:p>
            <a:pPr lvl="0"/>
            <a:r>
              <a:rPr lang="en-US" sz="3600" b="1" u="sng" dirty="0"/>
              <a:t>Methods</a:t>
            </a:r>
            <a:r>
              <a:rPr lang="en-US" sz="3600" b="1" dirty="0"/>
              <a:t>: </a:t>
            </a:r>
            <a:r>
              <a:rPr lang="en-US" sz="3600" dirty="0"/>
              <a:t> A non-experimental, pre-post study was conducted in 20 afterschool programs. Program staff were asked to program materials (snack menu, employee/parent handbooks, written policies regarding nutrition and PA) during the evaluator’s site visit. Data were scored following modified EPAO protocols. Paired t-tests were used to determine if significant changes occurred across the EPAO nutrition and PA practices, sub-categories and total scores. </a:t>
            </a:r>
          </a:p>
        </p:txBody>
      </p:sp>
      <p:sp>
        <p:nvSpPr>
          <p:cNvPr id="12" name="TextBox 11"/>
          <p:cNvSpPr txBox="1"/>
          <p:nvPr/>
        </p:nvSpPr>
        <p:spPr>
          <a:xfrm>
            <a:off x="27145596" y="10675056"/>
            <a:ext cx="6657069" cy="707886"/>
          </a:xfrm>
          <a:prstGeom prst="rect">
            <a:avLst/>
          </a:prstGeom>
          <a:noFill/>
        </p:spPr>
        <p:txBody>
          <a:bodyPr wrap="square" rtlCol="0">
            <a:spAutoFit/>
          </a:bodyPr>
          <a:lstStyle/>
          <a:p>
            <a:r>
              <a:rPr lang="en-US" sz="4000" b="1" dirty="0"/>
              <a:t>Table  1. Priority Best Practices </a:t>
            </a:r>
          </a:p>
        </p:txBody>
      </p:sp>
      <p:sp>
        <p:nvSpPr>
          <p:cNvPr id="13" name="TextBox 12"/>
          <p:cNvSpPr txBox="1"/>
          <p:nvPr/>
        </p:nvSpPr>
        <p:spPr>
          <a:xfrm>
            <a:off x="867446" y="26785506"/>
            <a:ext cx="11556192" cy="5509200"/>
          </a:xfrm>
          <a:prstGeom prst="rect">
            <a:avLst/>
          </a:prstGeom>
          <a:noFill/>
        </p:spPr>
        <p:txBody>
          <a:bodyPr wrap="square" rtlCol="0">
            <a:spAutoFit/>
          </a:bodyPr>
          <a:lstStyle/>
          <a:p>
            <a:r>
              <a:rPr lang="en-US" sz="3600" b="1" dirty="0"/>
              <a:t>Results</a:t>
            </a:r>
            <a:r>
              <a:rPr lang="en-US" sz="3600" dirty="0"/>
              <a:t>: Baseline EPAO data was collected for 20 sites. Only nine sites had adequate intervention duration to be included in the final analysis (4.5 to 7 months). There was an increase in the number of programs meeting recommendations for PA time and for fruit and vegetable and SSB offerings (Table 1). </a:t>
            </a:r>
          </a:p>
          <a:p>
            <a:endParaRPr lang="en-US" sz="3600" dirty="0"/>
          </a:p>
          <a:p>
            <a:r>
              <a:rPr lang="en-US" sz="3600" dirty="0"/>
              <a:t>Significant increases were observed for 3 nutrition sub-category scores and for the Total Nutrition Score (Table 2). No significant changes were observed for PA measures.  </a:t>
            </a:r>
          </a:p>
          <a:p>
            <a:pPr lvl="0"/>
            <a:endParaRPr lang="en-US" sz="2800" dirty="0"/>
          </a:p>
        </p:txBody>
      </p:sp>
      <p:sp>
        <p:nvSpPr>
          <p:cNvPr id="19" name="TextBox 18"/>
          <p:cNvSpPr txBox="1"/>
          <p:nvPr/>
        </p:nvSpPr>
        <p:spPr>
          <a:xfrm>
            <a:off x="27145596" y="16876994"/>
            <a:ext cx="11577711" cy="707886"/>
          </a:xfrm>
          <a:prstGeom prst="rect">
            <a:avLst/>
          </a:prstGeom>
          <a:noFill/>
        </p:spPr>
        <p:txBody>
          <a:bodyPr wrap="square" rtlCol="0">
            <a:spAutoFit/>
          </a:bodyPr>
          <a:lstStyle/>
          <a:p>
            <a:r>
              <a:rPr lang="en-US" sz="4000" b="1" dirty="0"/>
              <a:t>Table 2. EPAO Observation Means and Paired T-Tests</a:t>
            </a:r>
          </a:p>
        </p:txBody>
      </p:sp>
      <p:sp>
        <p:nvSpPr>
          <p:cNvPr id="20" name="TextBox 19"/>
          <p:cNvSpPr txBox="1"/>
          <p:nvPr/>
        </p:nvSpPr>
        <p:spPr>
          <a:xfrm>
            <a:off x="15981236" y="10712348"/>
            <a:ext cx="6380795" cy="707886"/>
          </a:xfrm>
          <a:prstGeom prst="rect">
            <a:avLst/>
          </a:prstGeom>
          <a:noFill/>
        </p:spPr>
        <p:txBody>
          <a:bodyPr wrap="square" rtlCol="0">
            <a:spAutoFit/>
          </a:bodyPr>
          <a:lstStyle/>
          <a:p>
            <a:r>
              <a:rPr lang="en-US" sz="4000" b="1" dirty="0"/>
              <a:t>Figure 1. LWG Intervention</a:t>
            </a:r>
          </a:p>
        </p:txBody>
      </p:sp>
      <p:sp>
        <p:nvSpPr>
          <p:cNvPr id="22" name="TextBox 21"/>
          <p:cNvSpPr txBox="1"/>
          <p:nvPr/>
        </p:nvSpPr>
        <p:spPr>
          <a:xfrm>
            <a:off x="13831139" y="28018437"/>
            <a:ext cx="10649035" cy="4031873"/>
          </a:xfrm>
          <a:prstGeom prst="rect">
            <a:avLst/>
          </a:prstGeom>
          <a:noFill/>
        </p:spPr>
        <p:txBody>
          <a:bodyPr wrap="square" rtlCol="0">
            <a:spAutoFit/>
          </a:bodyPr>
          <a:lstStyle/>
          <a:p>
            <a:pPr lvl="0"/>
            <a:r>
              <a:rPr lang="en-US" sz="3600" b="1" dirty="0"/>
              <a:t>Conclusions</a:t>
            </a:r>
            <a:r>
              <a:rPr lang="en-US" sz="3600" dirty="0"/>
              <a:t>. Positive changes in nutrition and PA environments and practices in afterschool settings were observed using the EPAO and provided support for a positive impact of the LWG initiative in this setting. Several constraints were encountered, however, which weakened the studies ability to fully assess the program’s impact</a:t>
            </a:r>
            <a:r>
              <a:rPr lang="en-US" sz="4000" dirty="0"/>
              <a:t>. </a:t>
            </a:r>
          </a:p>
        </p:txBody>
      </p:sp>
    </p:spTree>
    <p:extLst>
      <p:ext uri="{BB962C8B-B14F-4D97-AF65-F5344CB8AC3E}">
        <p14:creationId xmlns:p14="http://schemas.microsoft.com/office/powerpoint/2010/main" val="4105979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1365</TotalTime>
  <Words>504</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Madeline Gabor</dc:creator>
  <cp:lastModifiedBy>Karen Kemper</cp:lastModifiedBy>
  <cp:revision>49</cp:revision>
  <dcterms:created xsi:type="dcterms:W3CDTF">2015-03-22T23:36:03Z</dcterms:created>
  <dcterms:modified xsi:type="dcterms:W3CDTF">2015-10-26T22:41:09Z</dcterms:modified>
</cp:coreProperties>
</file>